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7" r:id="rId10"/>
    <p:sldId id="268" r:id="rId11"/>
    <p:sldId id="26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312" autoAdjust="0"/>
  </p:normalViewPr>
  <p:slideViewPr>
    <p:cSldViewPr snapToGrid="0">
      <p:cViewPr varScale="1">
        <p:scale>
          <a:sx n="71" d="100"/>
          <a:sy n="71" d="100"/>
        </p:scale>
        <p:origin x="178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6D7B5-6D3B-4B59-9260-EA8AD7FA7A75}" type="datetimeFigureOut">
              <a:rPr lang="en-NL" smtClean="0"/>
              <a:t>23/12/2021</a:t>
            </a:fld>
            <a:endParaRPr lang="en-N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F6EB-38E5-402D-B888-15D36C4DE3C1}" type="slidenum">
              <a:rPr lang="en-NL" smtClean="0"/>
              <a:t>‹#›</a:t>
            </a:fld>
            <a:endParaRPr lang="en-NL"/>
          </a:p>
        </p:txBody>
      </p:sp>
    </p:spTree>
    <p:extLst>
      <p:ext uri="{BB962C8B-B14F-4D97-AF65-F5344CB8AC3E}">
        <p14:creationId xmlns:p14="http://schemas.microsoft.com/office/powerpoint/2010/main" val="426425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1C1F6EB-38E5-402D-B888-15D36C4DE3C1}" type="slidenum">
              <a:rPr lang="en-NL" smtClean="0"/>
              <a:t>1</a:t>
            </a:fld>
            <a:endParaRPr lang="en-NL"/>
          </a:p>
        </p:txBody>
      </p:sp>
    </p:spTree>
    <p:extLst>
      <p:ext uri="{BB962C8B-B14F-4D97-AF65-F5344CB8AC3E}">
        <p14:creationId xmlns:p14="http://schemas.microsoft.com/office/powerpoint/2010/main" val="695744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Bron</a:t>
            </a:r>
            <a:r>
              <a:rPr lang="en-US" dirty="0"/>
              <a:t>: https://commons.wikimedia.org/wiki/File:Booba-Kiki.svg</a:t>
            </a:r>
          </a:p>
          <a:p>
            <a:endParaRPr lang="en-NL" dirty="0"/>
          </a:p>
        </p:txBody>
      </p:sp>
      <p:sp>
        <p:nvSpPr>
          <p:cNvPr id="4" name="Slide Number Placeholder 3"/>
          <p:cNvSpPr>
            <a:spLocks noGrp="1"/>
          </p:cNvSpPr>
          <p:nvPr>
            <p:ph type="sldNum" sz="quarter" idx="5"/>
          </p:nvPr>
        </p:nvSpPr>
        <p:spPr/>
        <p:txBody>
          <a:bodyPr/>
          <a:lstStyle/>
          <a:p>
            <a:fld id="{D1C1F6EB-38E5-402D-B888-15D36C4DE3C1}" type="slidenum">
              <a:rPr lang="en-NL" smtClean="0"/>
              <a:t>2</a:t>
            </a:fld>
            <a:endParaRPr lang="en-NL"/>
          </a:p>
        </p:txBody>
      </p:sp>
    </p:spTree>
    <p:extLst>
      <p:ext uri="{BB962C8B-B14F-4D97-AF65-F5344CB8AC3E}">
        <p14:creationId xmlns:p14="http://schemas.microsoft.com/office/powerpoint/2010/main" val="2188688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Bron</a:t>
            </a:r>
            <a:r>
              <a:rPr lang="en-US" baseline="0" dirty="0"/>
              <a:t>: https://commons.wikimedia.org/wiki/File:Lemons.jpg</a:t>
            </a:r>
            <a:endParaRPr lang="en-US" dirty="0"/>
          </a:p>
          <a:p>
            <a:endParaRPr lang="en-NL" dirty="0"/>
          </a:p>
        </p:txBody>
      </p:sp>
      <p:sp>
        <p:nvSpPr>
          <p:cNvPr id="4" name="Slide Number Placeholder 3"/>
          <p:cNvSpPr>
            <a:spLocks noGrp="1"/>
          </p:cNvSpPr>
          <p:nvPr>
            <p:ph type="sldNum" sz="quarter" idx="5"/>
          </p:nvPr>
        </p:nvSpPr>
        <p:spPr/>
        <p:txBody>
          <a:bodyPr/>
          <a:lstStyle/>
          <a:p>
            <a:fld id="{D1C1F6EB-38E5-402D-B888-15D36C4DE3C1}" type="slidenum">
              <a:rPr lang="en-NL" smtClean="0"/>
              <a:t>3</a:t>
            </a:fld>
            <a:endParaRPr lang="en-NL"/>
          </a:p>
        </p:txBody>
      </p:sp>
    </p:spTree>
    <p:extLst>
      <p:ext uri="{BB962C8B-B14F-4D97-AF65-F5344CB8AC3E}">
        <p14:creationId xmlns:p14="http://schemas.microsoft.com/office/powerpoint/2010/main" val="122808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Bron</a:t>
            </a:r>
            <a:r>
              <a:rPr lang="en-US" baseline="0" dirty="0"/>
              <a:t> avocado: https://pixabay.com/nl/photos/eetlust-avacado-avo-avocado-1238257/ </a:t>
            </a:r>
            <a:endParaRPr lang="en-US" dirty="0"/>
          </a:p>
          <a:p>
            <a:endParaRPr lang="en-NL" dirty="0"/>
          </a:p>
        </p:txBody>
      </p:sp>
      <p:sp>
        <p:nvSpPr>
          <p:cNvPr id="4" name="Slide Number Placeholder 3"/>
          <p:cNvSpPr>
            <a:spLocks noGrp="1"/>
          </p:cNvSpPr>
          <p:nvPr>
            <p:ph type="sldNum" sz="quarter" idx="5"/>
          </p:nvPr>
        </p:nvSpPr>
        <p:spPr/>
        <p:txBody>
          <a:bodyPr/>
          <a:lstStyle/>
          <a:p>
            <a:fld id="{D1C1F6EB-38E5-402D-B888-15D36C4DE3C1}" type="slidenum">
              <a:rPr lang="en-NL" smtClean="0"/>
              <a:t>4</a:t>
            </a:fld>
            <a:endParaRPr lang="en-NL"/>
          </a:p>
        </p:txBody>
      </p:sp>
    </p:spTree>
    <p:extLst>
      <p:ext uri="{BB962C8B-B14F-4D97-AF65-F5344CB8AC3E}">
        <p14:creationId xmlns:p14="http://schemas.microsoft.com/office/powerpoint/2010/main" val="3584876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Bron</a:t>
            </a:r>
            <a:r>
              <a:rPr lang="en-US" baseline="0" dirty="0"/>
              <a:t> </a:t>
            </a:r>
            <a:r>
              <a:rPr lang="en-US" baseline="0" dirty="0" err="1"/>
              <a:t>perzik</a:t>
            </a:r>
            <a:r>
              <a:rPr lang="en-US" baseline="0" dirty="0"/>
              <a:t>: https://pixabay.com/nl/photos/perzik-fruit-vruchten-rood-rijp-2527208/</a:t>
            </a:r>
            <a:endParaRPr lang="en-US" dirty="0"/>
          </a:p>
          <a:p>
            <a:endParaRPr lang="en-NL" dirty="0"/>
          </a:p>
        </p:txBody>
      </p:sp>
      <p:sp>
        <p:nvSpPr>
          <p:cNvPr id="4" name="Slide Number Placeholder 3"/>
          <p:cNvSpPr>
            <a:spLocks noGrp="1"/>
          </p:cNvSpPr>
          <p:nvPr>
            <p:ph type="sldNum" sz="quarter" idx="5"/>
          </p:nvPr>
        </p:nvSpPr>
        <p:spPr/>
        <p:txBody>
          <a:bodyPr/>
          <a:lstStyle/>
          <a:p>
            <a:fld id="{D1C1F6EB-38E5-402D-B888-15D36C4DE3C1}" type="slidenum">
              <a:rPr lang="en-NL" smtClean="0"/>
              <a:t>5</a:t>
            </a:fld>
            <a:endParaRPr lang="en-NL"/>
          </a:p>
        </p:txBody>
      </p:sp>
    </p:spTree>
    <p:extLst>
      <p:ext uri="{BB962C8B-B14F-4D97-AF65-F5344CB8AC3E}">
        <p14:creationId xmlns:p14="http://schemas.microsoft.com/office/powerpoint/2010/main" val="530579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idee</a:t>
            </a:r>
            <a:r>
              <a:rPr lang="en-US" dirty="0"/>
              <a:t> </a:t>
            </a:r>
            <a:r>
              <a:rPr lang="en-US" dirty="0" err="1"/>
              <a:t>hier</a:t>
            </a:r>
            <a:r>
              <a:rPr lang="en-US" dirty="0"/>
              <a:t> is </a:t>
            </a:r>
            <a:r>
              <a:rPr lang="en-US" dirty="0" err="1"/>
              <a:t>dat</a:t>
            </a:r>
            <a:r>
              <a:rPr lang="en-US" baseline="0" dirty="0"/>
              <a:t> de hele </a:t>
            </a:r>
            <a:r>
              <a:rPr lang="en-US" baseline="0" dirty="0" err="1"/>
              <a:t>klas</a:t>
            </a:r>
            <a:r>
              <a:rPr lang="en-US" baseline="0" dirty="0"/>
              <a:t> het </a:t>
            </a:r>
            <a:r>
              <a:rPr lang="en-US" baseline="0" dirty="0" err="1"/>
              <a:t>vrijwel</a:t>
            </a:r>
            <a:r>
              <a:rPr lang="en-US" baseline="0" dirty="0"/>
              <a:t> met </a:t>
            </a:r>
            <a:r>
              <a:rPr lang="en-US" baseline="0" dirty="0" err="1"/>
              <a:t>elkaar</a:t>
            </a:r>
            <a:r>
              <a:rPr lang="en-US" baseline="0" dirty="0"/>
              <a:t> </a:t>
            </a:r>
            <a:r>
              <a:rPr lang="en-US" baseline="0" dirty="0" err="1"/>
              <a:t>eens</a:t>
            </a:r>
            <a:r>
              <a:rPr lang="en-US" baseline="0" dirty="0"/>
              <a:t> is </a:t>
            </a:r>
            <a:r>
              <a:rPr lang="en-US" baseline="0" dirty="0" err="1"/>
              <a:t>dat</a:t>
            </a:r>
            <a:r>
              <a:rPr lang="en-US" baseline="0" dirty="0"/>
              <a:t> rood </a:t>
            </a:r>
            <a:r>
              <a:rPr lang="en-US" baseline="0" dirty="0" err="1"/>
              <a:t>zwaarder</a:t>
            </a:r>
            <a:r>
              <a:rPr lang="en-US" baseline="0" dirty="0"/>
              <a:t> is, al is </a:t>
            </a:r>
            <a:r>
              <a:rPr lang="en-US" baseline="0" dirty="0" err="1"/>
              <a:t>dit</a:t>
            </a:r>
            <a:r>
              <a:rPr lang="en-US" baseline="0" dirty="0"/>
              <a:t> </a:t>
            </a:r>
            <a:r>
              <a:rPr lang="en-US" baseline="0" dirty="0" err="1"/>
              <a:t>natuurlijk</a:t>
            </a:r>
            <a:r>
              <a:rPr lang="en-US" baseline="0" dirty="0"/>
              <a:t> </a:t>
            </a:r>
            <a:r>
              <a:rPr lang="en-US" baseline="0" dirty="0" err="1"/>
              <a:t>een</a:t>
            </a:r>
            <a:r>
              <a:rPr lang="en-US" baseline="0" dirty="0"/>
              <a:t> </a:t>
            </a:r>
            <a:r>
              <a:rPr lang="en-US" baseline="0" dirty="0" err="1"/>
              <a:t>onzinnige</a:t>
            </a:r>
            <a:r>
              <a:rPr lang="en-US" baseline="0" dirty="0"/>
              <a:t> </a:t>
            </a:r>
            <a:r>
              <a:rPr lang="en-US" baseline="0" dirty="0" err="1"/>
              <a:t>vraag</a:t>
            </a:r>
            <a:r>
              <a:rPr lang="en-US" baseline="0" dirty="0"/>
              <a:t>. Maar </a:t>
            </a:r>
            <a:r>
              <a:rPr lang="en-US" baseline="0" dirty="0" err="1"/>
              <a:t>dat</a:t>
            </a:r>
            <a:r>
              <a:rPr lang="en-US" baseline="0" dirty="0"/>
              <a:t> is </a:t>
            </a:r>
            <a:r>
              <a:rPr lang="en-US" baseline="0" dirty="0" err="1"/>
              <a:t>omdat</a:t>
            </a:r>
            <a:r>
              <a:rPr lang="en-US" baseline="0" dirty="0"/>
              <a:t> rood </a:t>
            </a:r>
            <a:r>
              <a:rPr lang="en-US" baseline="0" dirty="0" err="1"/>
              <a:t>vaak</a:t>
            </a:r>
            <a:r>
              <a:rPr lang="en-US" baseline="0" dirty="0"/>
              <a:t> </a:t>
            </a:r>
            <a:r>
              <a:rPr lang="en-US" baseline="0" dirty="0" err="1"/>
              <a:t>meer</a:t>
            </a:r>
            <a:r>
              <a:rPr lang="en-US" baseline="0" dirty="0"/>
              <a:t> ‘</a:t>
            </a:r>
            <a:r>
              <a:rPr lang="en-US" baseline="0" dirty="0" err="1"/>
              <a:t>gesatureerd</a:t>
            </a:r>
            <a:r>
              <a:rPr lang="en-US" baseline="0" dirty="0"/>
              <a:t>’ is, </a:t>
            </a:r>
            <a:r>
              <a:rPr lang="en-US" baseline="0" dirty="0" err="1"/>
              <a:t>dat</a:t>
            </a:r>
            <a:r>
              <a:rPr lang="en-US" baseline="0" dirty="0"/>
              <a:t> </a:t>
            </a:r>
            <a:r>
              <a:rPr lang="en-US" baseline="0" dirty="0" err="1"/>
              <a:t>wil</a:t>
            </a:r>
            <a:r>
              <a:rPr lang="en-US" baseline="0" dirty="0"/>
              <a:t> </a:t>
            </a:r>
            <a:r>
              <a:rPr lang="en-US" baseline="0" dirty="0" err="1"/>
              <a:t>zeggen</a:t>
            </a:r>
            <a:r>
              <a:rPr lang="en-US" baseline="0" dirty="0"/>
              <a:t> </a:t>
            </a:r>
            <a:r>
              <a:rPr lang="en-US" baseline="0" dirty="0" err="1"/>
              <a:t>meer</a:t>
            </a:r>
            <a:r>
              <a:rPr lang="en-US" baseline="0" dirty="0"/>
              <a:t> </a:t>
            </a:r>
            <a:r>
              <a:rPr lang="en-US" baseline="0" dirty="0" err="1"/>
              <a:t>verzadigde</a:t>
            </a:r>
            <a:r>
              <a:rPr lang="en-US" baseline="0" dirty="0"/>
              <a:t> </a:t>
            </a:r>
            <a:r>
              <a:rPr lang="en-US" baseline="0" dirty="0" err="1"/>
              <a:t>kleur</a:t>
            </a:r>
            <a:r>
              <a:rPr lang="en-US" baseline="0" dirty="0"/>
              <a:t>, </a:t>
            </a:r>
            <a:r>
              <a:rPr lang="en-US" baseline="0" dirty="0" err="1"/>
              <a:t>en</a:t>
            </a:r>
            <a:r>
              <a:rPr lang="en-US" baseline="0" dirty="0"/>
              <a:t> </a:t>
            </a:r>
            <a:r>
              <a:rPr lang="en-US" baseline="0" dirty="0" err="1"/>
              <a:t>geel</a:t>
            </a:r>
            <a:r>
              <a:rPr lang="en-US" baseline="0" dirty="0"/>
              <a:t> is </a:t>
            </a:r>
            <a:r>
              <a:rPr lang="en-US" baseline="0" dirty="0" err="1"/>
              <a:t>ook</a:t>
            </a:r>
            <a:r>
              <a:rPr lang="en-US" baseline="0" dirty="0"/>
              <a:t> </a:t>
            </a:r>
            <a:r>
              <a:rPr lang="en-US" baseline="0" dirty="0" err="1"/>
              <a:t>letterlijk</a:t>
            </a:r>
            <a:r>
              <a:rPr lang="en-US" baseline="0" dirty="0"/>
              <a:t> </a:t>
            </a:r>
            <a:r>
              <a:rPr lang="en-US" baseline="0" dirty="0" err="1"/>
              <a:t>lichter</a:t>
            </a:r>
            <a:r>
              <a:rPr lang="en-US" baseline="0" dirty="0"/>
              <a:t> </a:t>
            </a:r>
            <a:r>
              <a:rPr lang="en-US" baseline="0" dirty="0" err="1"/>
              <a:t>natuurlijk</a:t>
            </a:r>
            <a:r>
              <a:rPr lang="en-US" baseline="0" dirty="0"/>
              <a:t>, qua </a:t>
            </a:r>
            <a:r>
              <a:rPr lang="en-US" baseline="0" dirty="0" err="1"/>
              <a:t>luminantie</a:t>
            </a:r>
            <a:r>
              <a:rPr lang="en-US" baseline="0" dirty="0"/>
              <a:t>. </a:t>
            </a:r>
          </a:p>
          <a:p>
            <a:endParaRPr lang="en-US" baseline="0" dirty="0"/>
          </a:p>
          <a:p>
            <a:r>
              <a:rPr lang="en-US" baseline="0" dirty="0" err="1"/>
              <a:t>Deze</a:t>
            </a:r>
            <a:r>
              <a:rPr lang="en-US" baseline="0" dirty="0"/>
              <a:t> </a:t>
            </a:r>
            <a:r>
              <a:rPr lang="en-US" baseline="0" dirty="0" err="1"/>
              <a:t>voorbeelden</a:t>
            </a:r>
            <a:r>
              <a:rPr lang="en-US" baseline="0" dirty="0"/>
              <a:t> </a:t>
            </a:r>
            <a:r>
              <a:rPr lang="en-US" baseline="0" dirty="0" err="1"/>
              <a:t>geven</a:t>
            </a:r>
            <a:r>
              <a:rPr lang="en-US" baseline="0" dirty="0"/>
              <a:t> </a:t>
            </a:r>
            <a:r>
              <a:rPr lang="en-US" baseline="0" dirty="0" err="1"/>
              <a:t>een</a:t>
            </a:r>
            <a:r>
              <a:rPr lang="en-US" baseline="0" dirty="0"/>
              <a:t> </a:t>
            </a:r>
            <a:r>
              <a:rPr lang="en-US" baseline="0" dirty="0" err="1"/>
              <a:t>idee</a:t>
            </a:r>
            <a:r>
              <a:rPr lang="en-US" baseline="0" dirty="0"/>
              <a:t> van hoe </a:t>
            </a:r>
            <a:r>
              <a:rPr lang="en-US" baseline="0" dirty="0" err="1"/>
              <a:t>onze</a:t>
            </a:r>
            <a:r>
              <a:rPr lang="en-US" baseline="0" dirty="0"/>
              <a:t> </a:t>
            </a:r>
            <a:r>
              <a:rPr lang="en-US" baseline="0" dirty="0" err="1"/>
              <a:t>zintuigen</a:t>
            </a:r>
            <a:r>
              <a:rPr lang="en-US" baseline="0" dirty="0"/>
              <a:t> </a:t>
            </a:r>
            <a:r>
              <a:rPr lang="en-US" baseline="0" dirty="0" err="1"/>
              <a:t>altijd</a:t>
            </a:r>
            <a:r>
              <a:rPr lang="en-US" baseline="0" dirty="0"/>
              <a:t> </a:t>
            </a:r>
            <a:r>
              <a:rPr lang="en-US" baseline="0" dirty="0" err="1"/>
              <a:t>informatie</a:t>
            </a:r>
            <a:r>
              <a:rPr lang="en-US" baseline="0" dirty="0"/>
              <a:t> </a:t>
            </a:r>
            <a:r>
              <a:rPr lang="en-US" baseline="0" dirty="0" err="1"/>
              <a:t>combineren</a:t>
            </a:r>
            <a:r>
              <a:rPr lang="en-US" baseline="0" dirty="0"/>
              <a:t>, </a:t>
            </a:r>
            <a:r>
              <a:rPr lang="en-US" baseline="0" dirty="0" err="1"/>
              <a:t>dat</a:t>
            </a:r>
            <a:r>
              <a:rPr lang="en-US" baseline="0" dirty="0"/>
              <a:t> </a:t>
            </a:r>
            <a:r>
              <a:rPr lang="en-US" baseline="0" dirty="0" err="1"/>
              <a:t>dit</a:t>
            </a:r>
            <a:r>
              <a:rPr lang="en-US" baseline="0" dirty="0"/>
              <a:t> </a:t>
            </a:r>
            <a:r>
              <a:rPr lang="en-US" baseline="0" dirty="0" err="1"/>
              <a:t>automatisch</a:t>
            </a:r>
            <a:r>
              <a:rPr lang="en-US" baseline="0" dirty="0"/>
              <a:t> </a:t>
            </a:r>
            <a:r>
              <a:rPr lang="en-US" baseline="0" dirty="0" err="1"/>
              <a:t>gaat</a:t>
            </a:r>
            <a:r>
              <a:rPr lang="en-US" baseline="0" dirty="0"/>
              <a:t>, </a:t>
            </a:r>
            <a:r>
              <a:rPr lang="en-US" baseline="0" dirty="0" err="1"/>
              <a:t>en</a:t>
            </a:r>
            <a:r>
              <a:rPr lang="en-US" baseline="0" dirty="0"/>
              <a:t> </a:t>
            </a:r>
            <a:r>
              <a:rPr lang="en-US" baseline="0" dirty="0" err="1"/>
              <a:t>voor</a:t>
            </a:r>
            <a:r>
              <a:rPr lang="en-US" baseline="0" dirty="0"/>
              <a:t> heel </a:t>
            </a:r>
            <a:r>
              <a:rPr lang="en-US" baseline="0" dirty="0" err="1"/>
              <a:t>veel</a:t>
            </a:r>
            <a:r>
              <a:rPr lang="en-US" baseline="0" dirty="0"/>
              <a:t> </a:t>
            </a:r>
            <a:r>
              <a:rPr lang="en-US" baseline="0" dirty="0" err="1"/>
              <a:t>mensen</a:t>
            </a:r>
            <a:r>
              <a:rPr lang="en-US" baseline="0" dirty="0"/>
              <a:t> </a:t>
            </a:r>
            <a:r>
              <a:rPr lang="en-US" baseline="0" dirty="0" err="1"/>
              <a:t>hetzelfde</a:t>
            </a:r>
            <a:r>
              <a:rPr lang="en-US" baseline="0" dirty="0"/>
              <a:t> </a:t>
            </a:r>
            <a:r>
              <a:rPr lang="en-US" baseline="0" dirty="0" err="1"/>
              <a:t>werkt</a:t>
            </a:r>
            <a:r>
              <a:rPr lang="en-US" baseline="0" dirty="0"/>
              <a:t>.</a:t>
            </a:r>
            <a:endParaRPr lang="en-US" dirty="0"/>
          </a:p>
          <a:p>
            <a:endParaRPr lang="en-NL" dirty="0"/>
          </a:p>
        </p:txBody>
      </p:sp>
      <p:sp>
        <p:nvSpPr>
          <p:cNvPr id="4" name="Slide Number Placeholder 3"/>
          <p:cNvSpPr>
            <a:spLocks noGrp="1"/>
          </p:cNvSpPr>
          <p:nvPr>
            <p:ph type="sldNum" sz="quarter" idx="5"/>
          </p:nvPr>
        </p:nvSpPr>
        <p:spPr/>
        <p:txBody>
          <a:bodyPr/>
          <a:lstStyle/>
          <a:p>
            <a:fld id="{D1C1F6EB-38E5-402D-B888-15D36C4DE3C1}" type="slidenum">
              <a:rPr lang="en-NL" smtClean="0"/>
              <a:t>6</a:t>
            </a:fld>
            <a:endParaRPr lang="en-NL"/>
          </a:p>
        </p:txBody>
      </p:sp>
    </p:spTree>
    <p:extLst>
      <p:ext uri="{BB962C8B-B14F-4D97-AF65-F5344CB8AC3E}">
        <p14:creationId xmlns:p14="http://schemas.microsoft.com/office/powerpoint/2010/main" val="1284045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Hier</a:t>
            </a:r>
            <a:r>
              <a:rPr lang="en-US" dirty="0"/>
              <a:t> </a:t>
            </a:r>
            <a:r>
              <a:rPr lang="en-US" dirty="0" err="1"/>
              <a:t>kijken</a:t>
            </a:r>
            <a:r>
              <a:rPr lang="en-US" dirty="0"/>
              <a:t> we wat </a:t>
            </a:r>
            <a:r>
              <a:rPr lang="en-US" dirty="0" err="1"/>
              <a:t>toonhoogte</a:t>
            </a:r>
            <a:r>
              <a:rPr lang="en-US" dirty="0"/>
              <a:t> </a:t>
            </a:r>
            <a:r>
              <a:rPr lang="en-US" dirty="0" err="1"/>
              <a:t>doet</a:t>
            </a:r>
            <a:r>
              <a:rPr lang="en-US" dirty="0"/>
              <a:t> met </a:t>
            </a:r>
            <a:r>
              <a:rPr lang="en-US" dirty="0" err="1"/>
              <a:t>onze</a:t>
            </a:r>
            <a:r>
              <a:rPr lang="en-US" dirty="0"/>
              <a:t> </a:t>
            </a:r>
            <a:r>
              <a:rPr lang="en-US" dirty="0" err="1"/>
              <a:t>kleurassociaties</a:t>
            </a:r>
            <a:endParaRPr lang="en-US" dirty="0"/>
          </a:p>
          <a:p>
            <a:r>
              <a:rPr lang="en-US" dirty="0" err="1"/>
              <a:t>Er</a:t>
            </a:r>
            <a:r>
              <a:rPr lang="en-US" dirty="0"/>
              <a:t> </a:t>
            </a:r>
            <a:r>
              <a:rPr lang="en-US" dirty="0" err="1"/>
              <a:t>zijn</a:t>
            </a:r>
            <a:r>
              <a:rPr lang="en-US" dirty="0"/>
              <a:t> </a:t>
            </a:r>
            <a:r>
              <a:rPr lang="en-US" dirty="0" err="1"/>
              <a:t>vier</a:t>
            </a:r>
            <a:r>
              <a:rPr lang="en-US" dirty="0"/>
              <a:t> </a:t>
            </a:r>
            <a:r>
              <a:rPr lang="en-US" dirty="0" err="1"/>
              <a:t>tonen</a:t>
            </a:r>
            <a:r>
              <a:rPr lang="en-US" dirty="0"/>
              <a:t>, van </a:t>
            </a:r>
            <a:r>
              <a:rPr lang="en-US" dirty="0" err="1"/>
              <a:t>laag</a:t>
            </a:r>
            <a:r>
              <a:rPr lang="en-US" dirty="0"/>
              <a:t> </a:t>
            </a:r>
            <a:r>
              <a:rPr lang="en-US" dirty="0" err="1"/>
              <a:t>naar</a:t>
            </a:r>
            <a:r>
              <a:rPr lang="en-US" dirty="0"/>
              <a:t> </a:t>
            </a:r>
            <a:r>
              <a:rPr lang="en-US" dirty="0" err="1"/>
              <a:t>hoog</a:t>
            </a:r>
            <a:r>
              <a:rPr lang="en-US" dirty="0"/>
              <a:t> (van links </a:t>
            </a:r>
            <a:r>
              <a:rPr lang="en-US" dirty="0" err="1"/>
              <a:t>naar</a:t>
            </a:r>
            <a:r>
              <a:rPr lang="en-US" dirty="0"/>
              <a:t> </a:t>
            </a:r>
            <a:r>
              <a:rPr lang="en-US" dirty="0" err="1"/>
              <a:t>rechts</a:t>
            </a:r>
            <a:r>
              <a:rPr lang="en-US" dirty="0"/>
              <a:t>). Het</a:t>
            </a:r>
            <a:r>
              <a:rPr lang="en-US" baseline="0" dirty="0"/>
              <a:t> is de </a:t>
            </a:r>
            <a:r>
              <a:rPr lang="en-US" baseline="0" dirty="0" err="1"/>
              <a:t>verwachting</a:t>
            </a:r>
            <a:r>
              <a:rPr lang="en-US" baseline="0" dirty="0"/>
              <a:t> </a:t>
            </a:r>
            <a:r>
              <a:rPr lang="en-US" baseline="0" dirty="0" err="1"/>
              <a:t>dat</a:t>
            </a:r>
            <a:r>
              <a:rPr lang="en-US" baseline="0" dirty="0"/>
              <a:t> </a:t>
            </a:r>
            <a:r>
              <a:rPr lang="en-US" baseline="0" dirty="0" err="1"/>
              <a:t>leerlingen</a:t>
            </a:r>
            <a:r>
              <a:rPr lang="en-US" baseline="0" dirty="0"/>
              <a:t> </a:t>
            </a:r>
            <a:r>
              <a:rPr lang="en-US" baseline="0" dirty="0" err="1"/>
              <a:t>donkerder</a:t>
            </a:r>
            <a:r>
              <a:rPr lang="en-US" baseline="0" dirty="0"/>
              <a:t> </a:t>
            </a:r>
            <a:r>
              <a:rPr lang="en-US" baseline="0" dirty="0" err="1"/>
              <a:t>kleuren</a:t>
            </a:r>
            <a:r>
              <a:rPr lang="en-US" baseline="0" dirty="0"/>
              <a:t> </a:t>
            </a:r>
            <a:r>
              <a:rPr lang="en-US" baseline="0" dirty="0" err="1"/>
              <a:t>kiezen</a:t>
            </a:r>
            <a:r>
              <a:rPr lang="en-US" baseline="0" dirty="0"/>
              <a:t> </a:t>
            </a:r>
            <a:r>
              <a:rPr lang="en-US" baseline="0" dirty="0" err="1"/>
              <a:t>voor</a:t>
            </a:r>
            <a:r>
              <a:rPr lang="en-US" baseline="0" dirty="0"/>
              <a:t> de </a:t>
            </a:r>
            <a:r>
              <a:rPr lang="en-US" baseline="0" dirty="0" err="1"/>
              <a:t>lage</a:t>
            </a:r>
            <a:r>
              <a:rPr lang="en-US" baseline="0" dirty="0"/>
              <a:t> </a:t>
            </a:r>
            <a:r>
              <a:rPr lang="en-US" baseline="0" dirty="0" err="1"/>
              <a:t>tonen</a:t>
            </a:r>
            <a:r>
              <a:rPr lang="en-US" baseline="0" dirty="0"/>
              <a:t>, </a:t>
            </a:r>
            <a:r>
              <a:rPr lang="en-US" baseline="0" dirty="0" err="1"/>
              <a:t>en</a:t>
            </a:r>
            <a:r>
              <a:rPr lang="en-US" baseline="0" dirty="0"/>
              <a:t> </a:t>
            </a:r>
            <a:r>
              <a:rPr lang="en-US" baseline="0" dirty="0" err="1"/>
              <a:t>lichtere</a:t>
            </a:r>
            <a:r>
              <a:rPr lang="en-US" baseline="0" dirty="0"/>
              <a:t> </a:t>
            </a:r>
            <a:r>
              <a:rPr lang="en-US" baseline="0" dirty="0" err="1"/>
              <a:t>kleuren</a:t>
            </a:r>
            <a:r>
              <a:rPr lang="en-US" baseline="0" dirty="0"/>
              <a:t> </a:t>
            </a:r>
            <a:r>
              <a:rPr lang="en-US" baseline="0" dirty="0" err="1"/>
              <a:t>voor</a:t>
            </a:r>
            <a:r>
              <a:rPr lang="en-US" baseline="0" dirty="0"/>
              <a:t> de </a:t>
            </a:r>
            <a:r>
              <a:rPr lang="en-US" baseline="0" dirty="0" err="1"/>
              <a:t>hoge</a:t>
            </a:r>
            <a:r>
              <a:rPr lang="en-US" baseline="0" dirty="0"/>
              <a:t> </a:t>
            </a:r>
            <a:r>
              <a:rPr lang="en-US" baseline="0" dirty="0" err="1"/>
              <a:t>tonen</a:t>
            </a:r>
            <a:r>
              <a:rPr lang="en-US" baseline="0" dirty="0"/>
              <a:t>, maar het </a:t>
            </a:r>
            <a:r>
              <a:rPr lang="en-US" baseline="0" dirty="0" err="1"/>
              <a:t>kan</a:t>
            </a:r>
            <a:r>
              <a:rPr lang="en-US" baseline="0" dirty="0"/>
              <a:t> </a:t>
            </a:r>
            <a:r>
              <a:rPr lang="en-US" baseline="0" dirty="0" err="1"/>
              <a:t>nodig</a:t>
            </a:r>
            <a:r>
              <a:rPr lang="en-US" baseline="0" dirty="0"/>
              <a:t> </a:t>
            </a:r>
            <a:r>
              <a:rPr lang="en-US" baseline="0" dirty="0" err="1"/>
              <a:t>zijn</a:t>
            </a:r>
            <a:r>
              <a:rPr lang="en-US" baseline="0" dirty="0"/>
              <a:t> om de </a:t>
            </a:r>
            <a:r>
              <a:rPr lang="en-US" baseline="0" dirty="0" err="1"/>
              <a:t>tonen</a:t>
            </a:r>
            <a:r>
              <a:rPr lang="en-US" baseline="0" dirty="0"/>
              <a:t> </a:t>
            </a:r>
            <a:r>
              <a:rPr lang="en-US" baseline="0" dirty="0" err="1"/>
              <a:t>eerst</a:t>
            </a:r>
            <a:r>
              <a:rPr lang="en-US" baseline="0" dirty="0"/>
              <a:t> even </a:t>
            </a:r>
            <a:r>
              <a:rPr lang="en-US" baseline="0" dirty="0" err="1"/>
              <a:t>allemaal</a:t>
            </a:r>
            <a:r>
              <a:rPr lang="en-US" baseline="0" dirty="0"/>
              <a:t> </a:t>
            </a:r>
            <a:r>
              <a:rPr lang="en-US" baseline="0" dirty="0" err="1"/>
              <a:t>te</a:t>
            </a:r>
            <a:r>
              <a:rPr lang="en-US" baseline="0" dirty="0"/>
              <a:t> </a:t>
            </a:r>
            <a:r>
              <a:rPr lang="en-US" baseline="0" dirty="0" err="1"/>
              <a:t>laten</a:t>
            </a:r>
            <a:r>
              <a:rPr lang="en-US" baseline="0" dirty="0"/>
              <a:t> </a:t>
            </a:r>
            <a:r>
              <a:rPr lang="en-US" baseline="0" dirty="0" err="1"/>
              <a:t>horen</a:t>
            </a:r>
            <a:r>
              <a:rPr lang="en-US" baseline="0" dirty="0"/>
              <a:t> </a:t>
            </a:r>
            <a:r>
              <a:rPr lang="en-US" baseline="0" dirty="0" err="1"/>
              <a:t>zodat</a:t>
            </a:r>
            <a:r>
              <a:rPr lang="en-US" baseline="0" dirty="0"/>
              <a:t> </a:t>
            </a:r>
            <a:r>
              <a:rPr lang="en-US" baseline="0" dirty="0" err="1"/>
              <a:t>er</a:t>
            </a:r>
            <a:r>
              <a:rPr lang="en-US" baseline="0" dirty="0"/>
              <a:t> </a:t>
            </a:r>
            <a:r>
              <a:rPr lang="en-US" baseline="0" dirty="0" err="1"/>
              <a:t>een</a:t>
            </a:r>
            <a:r>
              <a:rPr lang="en-US" baseline="0" dirty="0"/>
              <a:t> </a:t>
            </a:r>
            <a:r>
              <a:rPr lang="en-US" baseline="0" dirty="0" err="1"/>
              <a:t>referentie</a:t>
            </a:r>
            <a:r>
              <a:rPr lang="en-US" baseline="0" dirty="0"/>
              <a:t> </a:t>
            </a:r>
            <a:r>
              <a:rPr lang="en-US" baseline="0" dirty="0" err="1"/>
              <a:t>ontstaat</a:t>
            </a:r>
            <a:r>
              <a:rPr lang="en-US" baseline="0" dirty="0"/>
              <a:t> </a:t>
            </a:r>
            <a:r>
              <a:rPr lang="en-US" baseline="0" dirty="0" err="1"/>
              <a:t>voor</a:t>
            </a:r>
            <a:r>
              <a:rPr lang="en-US" baseline="0" dirty="0"/>
              <a:t> wat ‘</a:t>
            </a:r>
            <a:r>
              <a:rPr lang="en-US" baseline="0" dirty="0" err="1"/>
              <a:t>laag</a:t>
            </a:r>
            <a:r>
              <a:rPr lang="en-US" baseline="0" dirty="0"/>
              <a:t>’ </a:t>
            </a:r>
            <a:r>
              <a:rPr lang="en-US" baseline="0" dirty="0" err="1"/>
              <a:t>en</a:t>
            </a:r>
            <a:r>
              <a:rPr lang="en-US" baseline="0" dirty="0"/>
              <a:t> wat ‘</a:t>
            </a:r>
            <a:r>
              <a:rPr lang="en-US" baseline="0" dirty="0" err="1"/>
              <a:t>hoog</a:t>
            </a:r>
            <a:r>
              <a:rPr lang="en-US" baseline="0" dirty="0"/>
              <a:t>’ is.</a:t>
            </a:r>
          </a:p>
        </p:txBody>
      </p:sp>
      <p:sp>
        <p:nvSpPr>
          <p:cNvPr id="4" name="Slide Number Placeholder 3"/>
          <p:cNvSpPr>
            <a:spLocks noGrp="1"/>
          </p:cNvSpPr>
          <p:nvPr>
            <p:ph type="sldNum" sz="quarter" idx="10"/>
          </p:nvPr>
        </p:nvSpPr>
        <p:spPr/>
        <p:txBody>
          <a:bodyPr/>
          <a:lstStyle/>
          <a:p>
            <a:fld id="{1CB4B2E1-6797-47C0-81D2-42E1D79B1835}" type="slidenum">
              <a:rPr lang="en-US" smtClean="0"/>
              <a:t>9</a:t>
            </a:fld>
            <a:endParaRPr lang="en-US"/>
          </a:p>
        </p:txBody>
      </p:sp>
    </p:spTree>
    <p:extLst>
      <p:ext uri="{BB962C8B-B14F-4D97-AF65-F5344CB8AC3E}">
        <p14:creationId xmlns:p14="http://schemas.microsoft.com/office/powerpoint/2010/main" val="2803486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a:t>
            </a:r>
            <a:r>
              <a:rPr lang="nl-NL" sz="1200" kern="1200" baseline="0" dirty="0">
                <a:solidFill>
                  <a:schemeClr val="tx1"/>
                </a:solidFill>
                <a:effectLst/>
                <a:latin typeface="+mn-lt"/>
                <a:ea typeface="+mn-ea"/>
                <a:cs typeface="+mn-cs"/>
              </a:rPr>
              <a:t> eerste twee fragmenten (links) zijn van vrolijke, snelle muziek, met </a:t>
            </a:r>
            <a:r>
              <a:rPr lang="nl-NL" sz="1200" kern="1200" dirty="0">
                <a:solidFill>
                  <a:schemeClr val="tx1"/>
                </a:solidFill>
                <a:effectLst/>
                <a:latin typeface="+mn-lt"/>
                <a:ea typeface="+mn-ea"/>
                <a:cs typeface="+mn-cs"/>
              </a:rPr>
              <a:t>hoge</a:t>
            </a:r>
            <a:r>
              <a:rPr lang="nl-NL" sz="1200" kern="1200" baseline="0" dirty="0">
                <a:solidFill>
                  <a:schemeClr val="tx1"/>
                </a:solidFill>
                <a:effectLst/>
                <a:latin typeface="+mn-lt"/>
                <a:ea typeface="+mn-ea"/>
                <a:cs typeface="+mn-cs"/>
              </a:rPr>
              <a:t> tonen en weinig instrumenten</a:t>
            </a:r>
            <a:r>
              <a:rPr lang="nl-NL" sz="1200" kern="1200" dirty="0">
                <a:solidFill>
                  <a:schemeClr val="tx1"/>
                </a:solidFill>
                <a:effectLst/>
                <a:latin typeface="+mn-lt"/>
                <a:ea typeface="+mn-ea"/>
                <a:cs typeface="+mn-cs"/>
              </a:rPr>
              <a:t>, dus waarschijnlijk kiezen de leerlingen lichte kleuren.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twee</a:t>
            </a:r>
            <a:r>
              <a:rPr lang="nl-NL" sz="1200" kern="1200" baseline="0" dirty="0">
                <a:solidFill>
                  <a:schemeClr val="tx1"/>
                </a:solidFill>
                <a:effectLst/>
                <a:latin typeface="+mn-lt"/>
                <a:ea typeface="+mn-ea"/>
                <a:cs typeface="+mn-cs"/>
              </a:rPr>
              <a:t> fragmenten rechts zijn ook vrolijke muziek, maar met iets minder hoge tonen en heel andere instrumenten. Is er een verandering in de kleurkeuze?</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1=viool, 2 </a:t>
            </a:r>
            <a:r>
              <a:rPr lang="nl-NL" sz="1200" kern="1200" baseline="0" dirty="0" err="1">
                <a:solidFill>
                  <a:schemeClr val="tx1"/>
                </a:solidFill>
                <a:effectLst/>
                <a:latin typeface="+mn-lt"/>
                <a:ea typeface="+mn-ea"/>
                <a:cs typeface="+mn-cs"/>
              </a:rPr>
              <a:t>piccoli</a:t>
            </a:r>
            <a:r>
              <a:rPr lang="nl-NL" sz="1200" kern="1200" baseline="0" dirty="0">
                <a:solidFill>
                  <a:schemeClr val="tx1"/>
                </a:solidFill>
                <a:effectLst/>
                <a:latin typeface="+mn-lt"/>
                <a:ea typeface="+mn-ea"/>
                <a:cs typeface="+mn-cs"/>
              </a:rPr>
              <a:t>, 3 gitaar, 4 bigband achtig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Muziek stimuli komen van http://</a:t>
            </a:r>
            <a:r>
              <a:rPr lang="nl-NL" sz="1200" kern="1200" dirty="0" err="1">
                <a:solidFill>
                  <a:schemeClr val="tx1"/>
                </a:solidFill>
                <a:effectLst/>
                <a:latin typeface="+mn-lt"/>
                <a:ea typeface="+mn-ea"/>
                <a:cs typeface="+mn-cs"/>
              </a:rPr>
              <a:t>www.stefan-koelsch.de</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stimulus_repository.html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B4B2E1-6797-47C0-81D2-42E1D79B1835}" type="slidenum">
              <a:rPr lang="en-US" smtClean="0"/>
              <a:t>10</a:t>
            </a:fld>
            <a:endParaRPr lang="en-US"/>
          </a:p>
        </p:txBody>
      </p:sp>
    </p:spTree>
    <p:extLst>
      <p:ext uri="{BB962C8B-B14F-4D97-AF65-F5344CB8AC3E}">
        <p14:creationId xmlns:p14="http://schemas.microsoft.com/office/powerpoint/2010/main" val="323435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De</a:t>
            </a:r>
            <a:r>
              <a:rPr lang="nl-NL" sz="1200" kern="1200" baseline="0" dirty="0">
                <a:solidFill>
                  <a:schemeClr val="tx1"/>
                </a:solidFill>
                <a:effectLst/>
                <a:latin typeface="+mn-lt"/>
                <a:ea typeface="+mn-ea"/>
                <a:cs typeface="+mn-cs"/>
              </a:rPr>
              <a:t> eerste twee fragmenten (links) zijn van muziek die een beetje dreigend klinkt, en vrij lage tonen heeft. Nog steeds vrij snel, maar zeker niet vrolijk. Waarschijnlijk kiezen de leerlingen hier donkere kleuren. </a:t>
            </a:r>
            <a:endParaRPr lang="nl-NL" sz="1200" kern="120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twee</a:t>
            </a:r>
            <a:r>
              <a:rPr lang="nl-NL" sz="1200" kern="1200" baseline="0" dirty="0">
                <a:solidFill>
                  <a:schemeClr val="tx1"/>
                </a:solidFill>
                <a:effectLst/>
                <a:latin typeface="+mn-lt"/>
                <a:ea typeface="+mn-ea"/>
                <a:cs typeface="+mn-cs"/>
              </a:rPr>
              <a:t> fragmenten rechts zijn rustige muziek, vrij neutraal. Zijn de gekozen kleuren hier hoger dan voor de twee linker muziekfragmenten? </a:t>
            </a:r>
          </a:p>
          <a:p>
            <a:endParaRPr lang="nl-NL" sz="1200" kern="1200" baseline="0" dirty="0">
              <a:solidFill>
                <a:schemeClr val="tx1"/>
              </a:solidFill>
              <a:effectLst/>
              <a:latin typeface="+mn-lt"/>
              <a:ea typeface="+mn-ea"/>
              <a:cs typeface="+mn-cs"/>
            </a:endParaRP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Muziek stimuli komen van http://</a:t>
            </a:r>
            <a:r>
              <a:rPr lang="nl-NL" sz="1200" kern="1200" dirty="0" err="1">
                <a:solidFill>
                  <a:schemeClr val="tx1"/>
                </a:solidFill>
                <a:effectLst/>
                <a:latin typeface="+mn-lt"/>
                <a:ea typeface="+mn-ea"/>
                <a:cs typeface="+mn-cs"/>
              </a:rPr>
              <a:t>www.stefan-koelsch.de</a:t>
            </a:r>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stimulus_repository.html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B4B2E1-6797-47C0-81D2-42E1D79B1835}" type="slidenum">
              <a:rPr lang="en-US" smtClean="0"/>
              <a:t>11</a:t>
            </a:fld>
            <a:endParaRPr lang="en-US"/>
          </a:p>
        </p:txBody>
      </p:sp>
    </p:spTree>
    <p:extLst>
      <p:ext uri="{BB962C8B-B14F-4D97-AF65-F5344CB8AC3E}">
        <p14:creationId xmlns:p14="http://schemas.microsoft.com/office/powerpoint/2010/main" val="3736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4F0758-C928-41FE-B538-5BC74DCA9A3D}"/>
              </a:ext>
            </a:extLst>
          </p:cNvPr>
          <p:cNvSpPr>
            <a:spLocks noGrp="1"/>
          </p:cNvSpPr>
          <p:nvPr>
            <p:ph type="title"/>
          </p:nvPr>
        </p:nvSpPr>
        <p:spPr/>
        <p:txBody>
          <a:bodyPr/>
          <a:lstStyle/>
          <a:p>
            <a:r>
              <a:rPr lang="nl-NL"/>
              <a:t>Klik om stijl te bewerken</a:t>
            </a:r>
            <a:endParaRPr lang="en-US"/>
          </a:p>
        </p:txBody>
      </p:sp>
      <p:sp>
        <p:nvSpPr>
          <p:cNvPr id="3" name="Tijdelijke aanduiding voor datum 2">
            <a:extLst>
              <a:ext uri="{FF2B5EF4-FFF2-40B4-BE49-F238E27FC236}">
                <a16:creationId xmlns:a16="http://schemas.microsoft.com/office/drawing/2014/main" id="{964828A7-CD7C-474C-BFD0-6362E298A951}"/>
              </a:ext>
            </a:extLst>
          </p:cNvPr>
          <p:cNvSpPr>
            <a:spLocks noGrp="1"/>
          </p:cNvSpPr>
          <p:nvPr>
            <p:ph type="dt" sz="half" idx="10"/>
          </p:nvPr>
        </p:nvSpPr>
        <p:spPr/>
        <p:txBody>
          <a:bodyPr/>
          <a:lstStyle/>
          <a:p>
            <a:fld id="{D7BEA4A7-5C6D-4FD2-B419-65CD7102BF0C}" type="datetimeFigureOut">
              <a:rPr lang="en-US" smtClean="0"/>
              <a:t>12/23/2021</a:t>
            </a:fld>
            <a:endParaRPr lang="en-US"/>
          </a:p>
        </p:txBody>
      </p:sp>
      <p:sp>
        <p:nvSpPr>
          <p:cNvPr id="4" name="Tijdelijke aanduiding voor voettekst 3">
            <a:extLst>
              <a:ext uri="{FF2B5EF4-FFF2-40B4-BE49-F238E27FC236}">
                <a16:creationId xmlns:a16="http://schemas.microsoft.com/office/drawing/2014/main" id="{EC074D48-805A-4F5F-8DC6-C9ADDAFF1ADD}"/>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221F8526-EB75-4213-A32C-186FBE5130B7}"/>
              </a:ext>
            </a:extLst>
          </p:cNvPr>
          <p:cNvSpPr>
            <a:spLocks noGrp="1"/>
          </p:cNvSpPr>
          <p:nvPr>
            <p:ph type="sldNum" sz="quarter" idx="12"/>
          </p:nvPr>
        </p:nvSpPr>
        <p:spPr/>
        <p:txBody>
          <a:bodyPr/>
          <a:lstStyle/>
          <a:p>
            <a:fld id="{F7B1B5B2-06E5-4D5D-9F14-5312CB7B1570}" type="slidenum">
              <a:rPr lang="en-US" smtClean="0"/>
              <a:t>‹#›</a:t>
            </a:fld>
            <a:endParaRPr lang="en-US"/>
          </a:p>
        </p:txBody>
      </p:sp>
    </p:spTree>
    <p:extLst>
      <p:ext uri="{BB962C8B-B14F-4D97-AF65-F5344CB8AC3E}">
        <p14:creationId xmlns:p14="http://schemas.microsoft.com/office/powerpoint/2010/main" val="272407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E346C-4C72-EB45-9D9F-DAD64A0D719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nl-NL"/>
          </a:p>
        </p:txBody>
      </p:sp>
      <p:sp>
        <p:nvSpPr>
          <p:cNvPr id="3" name="Subtitle 2">
            <a:extLst>
              <a:ext uri="{FF2B5EF4-FFF2-40B4-BE49-F238E27FC236}">
                <a16:creationId xmlns:a16="http://schemas.microsoft.com/office/drawing/2014/main" id="{667A41EE-DB94-CE46-9EF4-80974B5D736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0C336300-BB45-5547-8532-B590C81662D5}"/>
              </a:ext>
            </a:extLst>
          </p:cNvPr>
          <p:cNvSpPr>
            <a:spLocks noGrp="1"/>
          </p:cNvSpPr>
          <p:nvPr>
            <p:ph type="dt" sz="half" idx="10"/>
          </p:nvPr>
        </p:nvSpPr>
        <p:spPr/>
        <p:txBody>
          <a:bodyPr/>
          <a:lstStyle/>
          <a:p>
            <a:fld id="{9A15F8DC-16BB-435D-BCF6-A1F64C7D4D8C}" type="datetimeFigureOut">
              <a:rPr lang="en-US" smtClean="0"/>
              <a:t>12/23/2021</a:t>
            </a:fld>
            <a:endParaRPr lang="en-US"/>
          </a:p>
        </p:txBody>
      </p:sp>
      <p:sp>
        <p:nvSpPr>
          <p:cNvPr id="5" name="Footer Placeholder 4">
            <a:extLst>
              <a:ext uri="{FF2B5EF4-FFF2-40B4-BE49-F238E27FC236}">
                <a16:creationId xmlns:a16="http://schemas.microsoft.com/office/drawing/2014/main" id="{31A74C13-6C7D-4E42-8C8B-A69561B54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6696D7-6928-7844-9A69-5B11BAD9A324}"/>
              </a:ext>
            </a:extLst>
          </p:cNvPr>
          <p:cNvSpPr>
            <a:spLocks noGrp="1"/>
          </p:cNvSpPr>
          <p:nvPr>
            <p:ph type="sldNum" sz="quarter" idx="12"/>
          </p:nvPr>
        </p:nvSpPr>
        <p:spPr/>
        <p:txBody>
          <a:bodyPr/>
          <a:lstStyle/>
          <a:p>
            <a:fld id="{5CD679E7-073E-4DBE-A3BC-8750BDA77045}" type="slidenum">
              <a:rPr lang="en-US" smtClean="0"/>
              <a:t>‹#›</a:t>
            </a:fld>
            <a:endParaRPr lang="en-US"/>
          </a:p>
        </p:txBody>
      </p:sp>
    </p:spTree>
    <p:extLst>
      <p:ext uri="{BB962C8B-B14F-4D97-AF65-F5344CB8AC3E}">
        <p14:creationId xmlns:p14="http://schemas.microsoft.com/office/powerpoint/2010/main" val="514446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8E6F7F4-DB94-4A22-9D19-65CE3E7BFBC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ijdelijke aanduiding voor tekst 2">
            <a:extLst>
              <a:ext uri="{FF2B5EF4-FFF2-40B4-BE49-F238E27FC236}">
                <a16:creationId xmlns:a16="http://schemas.microsoft.com/office/drawing/2014/main" id="{F1C5FDFE-B18A-4AA3-87BB-A70EF224C28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id="{FF2EC4D0-A320-4558-821A-CA2F448C7C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BEA4A7-5C6D-4FD2-B419-65CD7102BF0C}" type="datetimeFigureOut">
              <a:rPr lang="en-US" smtClean="0"/>
              <a:t>12/23/2021</a:t>
            </a:fld>
            <a:endParaRPr lang="en-US"/>
          </a:p>
        </p:txBody>
      </p:sp>
      <p:sp>
        <p:nvSpPr>
          <p:cNvPr id="5" name="Tijdelijke aanduiding voor voettekst 4">
            <a:extLst>
              <a:ext uri="{FF2B5EF4-FFF2-40B4-BE49-F238E27FC236}">
                <a16:creationId xmlns:a16="http://schemas.microsoft.com/office/drawing/2014/main" id="{3A9C19B6-8E8C-4184-916D-6BBB977434D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EC7B20B9-46A8-4EBB-829F-9A75416A80C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7B1B5B2-06E5-4D5D-9F14-5312CB7B1570}" type="slidenum">
              <a:rPr lang="en-US" smtClean="0"/>
              <a:t>‹#›</a:t>
            </a:fld>
            <a:endParaRPr lang="en-US"/>
          </a:p>
        </p:txBody>
      </p:sp>
    </p:spTree>
    <p:extLst>
      <p:ext uri="{BB962C8B-B14F-4D97-AF65-F5344CB8AC3E}">
        <p14:creationId xmlns:p14="http://schemas.microsoft.com/office/powerpoint/2010/main" val="3579137558"/>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6.wav"/><Relationship Id="rId7" Type="http://schemas.openxmlformats.org/officeDocument/2006/relationships/notesSlide" Target="../notesSlides/notesSlide8.xml"/><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slideLayout" Target="../slideLayouts/slideLayout2.xml"/><Relationship Id="rId5" Type="http://schemas.microsoft.com/office/2007/relationships/media" Target="../media/media8.wav"/><Relationship Id="rId4" Type="http://schemas.microsoft.com/office/2007/relationships/media" Target="../media/media7.wav"/><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0.wav"/><Relationship Id="rId7" Type="http://schemas.openxmlformats.org/officeDocument/2006/relationships/notesSlide" Target="../notesSlides/notesSlide9.xml"/><Relationship Id="rId2" Type="http://schemas.microsoft.com/office/2007/relationships/media" Target="../media/media9.wav"/><Relationship Id="rId1" Type="http://schemas.openxmlformats.org/officeDocument/2006/relationships/audio" Target="NULL" TargetMode="External"/><Relationship Id="rId6" Type="http://schemas.openxmlformats.org/officeDocument/2006/relationships/slideLayout" Target="../slideLayouts/slideLayout2.xml"/><Relationship Id="rId5" Type="http://schemas.microsoft.com/office/2007/relationships/media" Target="../media/media12.wav"/><Relationship Id="rId4" Type="http://schemas.microsoft.com/office/2007/relationships/media" Target="../media/media11.wav"/><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9.png"/><Relationship Id="rId5" Type="http://schemas.microsoft.com/office/2007/relationships/media" Target="../media/media3.wav"/><Relationship Id="rId10" Type="http://schemas.openxmlformats.org/officeDocument/2006/relationships/notesSlide" Target="../notesSlides/notesSlide7.xml"/><Relationship Id="rId4" Type="http://schemas.openxmlformats.org/officeDocument/2006/relationships/audio" Target="../media/media2.wav"/><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5789ACE8-F9D4-490C-BD84-35CB3DF1E4AB}"/>
              </a:ext>
            </a:extLst>
          </p:cNvPr>
          <p:cNvSpPr>
            <a:spLocks noGrp="1"/>
          </p:cNvSpPr>
          <p:nvPr>
            <p:ph type="title"/>
          </p:nvPr>
        </p:nvSpPr>
        <p:spPr/>
        <p:txBody>
          <a:bodyPr/>
          <a:lstStyle/>
          <a:p>
            <a:r>
              <a:rPr lang="en-US"/>
              <a:t>Logisch, toch?</a:t>
            </a:r>
          </a:p>
        </p:txBody>
      </p:sp>
      <p:pic>
        <p:nvPicPr>
          <p:cNvPr id="3" name="Afbeelding 2">
            <a:extLst>
              <a:ext uri="{FF2B5EF4-FFF2-40B4-BE49-F238E27FC236}">
                <a16:creationId xmlns:a16="http://schemas.microsoft.com/office/drawing/2014/main" id="{D1A5FA13-55D1-40A4-B74B-E9D428E941B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842723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CB346-6266-4D94-9295-D418C6FE34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 name="track_hap_08_viool">
            <a:hlinkClick r:id="" action="ppaction://media"/>
          </p:cNvPr>
          <p:cNvPicPr>
            <a:picLocks noChangeAspect="1"/>
          </p:cNvPicPr>
          <p:nvPr>
            <a:audioFile r:link="rId1"/>
            <p:extLst>
              <p:ext uri="{DAA4B4D4-6D71-4841-9C94-3DE7FCFB9230}">
                <p14:media xmlns:p14="http://schemas.microsoft.com/office/powerpoint/2010/main" r:embed="rId2">
                  <p14:trim end="19316.6051"/>
                </p14:media>
              </p:ext>
            </p:extLst>
          </p:nvPr>
        </p:nvPicPr>
        <p:blipFill>
          <a:blip r:embed="rId9"/>
          <a:stretch>
            <a:fillRect/>
          </a:stretch>
        </p:blipFill>
        <p:spPr>
          <a:xfrm>
            <a:off x="731874" y="1375611"/>
            <a:ext cx="609600" cy="609600"/>
          </a:xfrm>
          <a:prstGeom prst="rect">
            <a:avLst/>
          </a:prstGeom>
        </p:spPr>
      </p:pic>
      <p:pic>
        <p:nvPicPr>
          <p:cNvPr id="8" name="track_hap_07_piccolo">
            <a:hlinkClick r:id="" action="ppaction://media"/>
          </p:cNvPr>
          <p:cNvPicPr>
            <a:picLocks noChangeAspect="1"/>
          </p:cNvPicPr>
          <p:nvPr>
            <a:audioFile r:link="rId1"/>
            <p:extLst>
              <p:ext uri="{DAA4B4D4-6D71-4841-9C94-3DE7FCFB9230}">
                <p14:media xmlns:p14="http://schemas.microsoft.com/office/powerpoint/2010/main" r:embed="rId3">
                  <p14:trim end="16113.1619"/>
                </p14:media>
              </p:ext>
            </p:extLst>
          </p:nvPr>
        </p:nvPicPr>
        <p:blipFill>
          <a:blip r:embed="rId9"/>
          <a:stretch>
            <a:fillRect/>
          </a:stretch>
        </p:blipFill>
        <p:spPr>
          <a:xfrm>
            <a:off x="2667000" y="1375611"/>
            <a:ext cx="609600" cy="609600"/>
          </a:xfrm>
          <a:prstGeom prst="rect">
            <a:avLst/>
          </a:prstGeom>
        </p:spPr>
      </p:pic>
      <p:pic>
        <p:nvPicPr>
          <p:cNvPr id="11" name="track_hap_05_gitaar">
            <a:hlinkClick r:id="" action="ppaction://media"/>
          </p:cNvPr>
          <p:cNvPicPr>
            <a:picLocks noChangeAspect="1"/>
          </p:cNvPicPr>
          <p:nvPr>
            <a:audioFile r:link="rId1"/>
            <p:extLst>
              <p:ext uri="{DAA4B4D4-6D71-4841-9C94-3DE7FCFB9230}">
                <p14:media xmlns:p14="http://schemas.microsoft.com/office/powerpoint/2010/main" r:embed="rId4">
                  <p14:trim end="16276.8903"/>
                </p14:media>
              </p:ext>
            </p:extLst>
          </p:nvPr>
        </p:nvPicPr>
        <p:blipFill>
          <a:blip r:embed="rId9"/>
          <a:stretch>
            <a:fillRect/>
          </a:stretch>
        </p:blipFill>
        <p:spPr>
          <a:xfrm>
            <a:off x="5119576" y="1376167"/>
            <a:ext cx="609600" cy="609600"/>
          </a:xfrm>
          <a:prstGeom prst="rect">
            <a:avLst/>
          </a:prstGeom>
        </p:spPr>
      </p:pic>
      <p:pic>
        <p:nvPicPr>
          <p:cNvPr id="12" name="track_hap_02">
            <a:hlinkClick r:id="" action="ppaction://media"/>
          </p:cNvPr>
          <p:cNvPicPr>
            <a:picLocks noChangeAspect="1"/>
          </p:cNvPicPr>
          <p:nvPr>
            <a:audioFile r:link="rId1"/>
            <p:extLst>
              <p:ext uri="{DAA4B4D4-6D71-4841-9C94-3DE7FCFB9230}">
                <p14:media xmlns:p14="http://schemas.microsoft.com/office/powerpoint/2010/main" r:embed="rId5">
                  <p14:trim end="15528.4178"/>
                </p14:media>
              </p:ext>
            </p:extLst>
          </p:nvPr>
        </p:nvPicPr>
        <p:blipFill>
          <a:blip r:embed="rId9"/>
          <a:stretch>
            <a:fillRect/>
          </a:stretch>
        </p:blipFill>
        <p:spPr>
          <a:xfrm>
            <a:off x="7086600" y="1375611"/>
            <a:ext cx="609600" cy="609600"/>
          </a:xfrm>
          <a:prstGeom prst="rect">
            <a:avLst/>
          </a:prstGeom>
        </p:spPr>
      </p:pic>
    </p:spTree>
    <p:extLst>
      <p:ext uri="{BB962C8B-B14F-4D97-AF65-F5344CB8AC3E}">
        <p14:creationId xmlns:p14="http://schemas.microsoft.com/office/powerpoint/2010/main" val="40849471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3" fill="hold"/>
                                        <p:tgtEl>
                                          <p:spTgt spid="2"/>
                                        </p:tgtEl>
                                      </p:cBhvr>
                                    </p:cmd>
                                  </p:childTnLst>
                                </p:cTn>
                              </p:par>
                            </p:childTnLst>
                          </p:cTn>
                        </p:par>
                      </p:childTnLst>
                    </p:cTn>
                  </p:par>
                </p:childTnLst>
              </p:cTn>
              <p:nextCondLst>
                <p:cond evt="onClick" delay="0">
                  <p:tgtEl>
                    <p:spTgt spid="2"/>
                  </p:tgtEl>
                </p:cond>
              </p:nextCondLst>
            </p:seq>
            <p:audio>
              <p:cMediaNode vol="43939">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886" fill="hold"/>
                                        <p:tgtEl>
                                          <p:spTgt spid="8"/>
                                        </p:tgtEl>
                                      </p:cBhvr>
                                    </p:cmd>
                                  </p:childTnLst>
                                </p:cTn>
                              </p:par>
                            </p:childTnLst>
                          </p:cTn>
                        </p:par>
                      </p:childTnLst>
                    </p:cTn>
                  </p:par>
                </p:childTnLst>
              </p:cTn>
              <p:nextCondLst>
                <p:cond evt="onClick" delay="0">
                  <p:tgtEl>
                    <p:spTgt spid="8"/>
                  </p:tgtEl>
                </p:cond>
              </p:nextCondLst>
            </p:seq>
            <p:audio>
              <p:cMediaNode vol="10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723"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471"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2D2ECF-2591-4347-B2AB-ADCE80A1C8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3" name="track_anx_04_vooral piano">
            <a:hlinkClick r:id="" action="ppaction://media"/>
          </p:cNvPr>
          <p:cNvPicPr>
            <a:picLocks noChangeAspect="1"/>
          </p:cNvPicPr>
          <p:nvPr>
            <a:audioFile r:link="rId1"/>
            <p:extLst>
              <p:ext uri="{DAA4B4D4-6D71-4841-9C94-3DE7FCFB9230}">
                <p14:media xmlns:p14="http://schemas.microsoft.com/office/powerpoint/2010/main" r:embed="rId2">
                  <p14:trim end="17868.349"/>
                </p14:media>
              </p:ext>
            </p:extLst>
          </p:nvPr>
        </p:nvPicPr>
        <p:blipFill>
          <a:blip r:embed="rId9"/>
          <a:stretch>
            <a:fillRect/>
          </a:stretch>
        </p:blipFill>
        <p:spPr>
          <a:xfrm>
            <a:off x="838200" y="1371600"/>
            <a:ext cx="609600" cy="609600"/>
          </a:xfrm>
          <a:prstGeom prst="rect">
            <a:avLst/>
          </a:prstGeom>
        </p:spPr>
      </p:pic>
      <p:pic>
        <p:nvPicPr>
          <p:cNvPr id="4" name="track_anx_07">
            <a:hlinkClick r:id="" action="ppaction://media"/>
          </p:cNvPr>
          <p:cNvPicPr>
            <a:picLocks noChangeAspect="1"/>
          </p:cNvPicPr>
          <p:nvPr>
            <a:audioFile r:link="rId1"/>
            <p:extLst>
              <p:ext uri="{DAA4B4D4-6D71-4841-9C94-3DE7FCFB9230}">
                <p14:media xmlns:p14="http://schemas.microsoft.com/office/powerpoint/2010/main" r:embed="rId3">
                  <p14:trim end="19392.7412"/>
                </p14:media>
              </p:ext>
            </p:extLst>
          </p:nvPr>
        </p:nvPicPr>
        <p:blipFill>
          <a:blip r:embed="rId9"/>
          <a:stretch>
            <a:fillRect/>
          </a:stretch>
        </p:blipFill>
        <p:spPr>
          <a:xfrm>
            <a:off x="2667000" y="1371600"/>
            <a:ext cx="609600" cy="609600"/>
          </a:xfrm>
          <a:prstGeom prst="rect">
            <a:avLst/>
          </a:prstGeom>
        </p:spPr>
      </p:pic>
      <p:pic>
        <p:nvPicPr>
          <p:cNvPr id="9" name="track_neu_05">
            <a:hlinkClick r:id="" action="ppaction://media"/>
          </p:cNvPr>
          <p:cNvPicPr>
            <a:picLocks noChangeAspect="1"/>
          </p:cNvPicPr>
          <p:nvPr>
            <a:audioFile r:link="rId1"/>
            <p:extLst>
              <p:ext uri="{DAA4B4D4-6D71-4841-9C94-3DE7FCFB9230}">
                <p14:media xmlns:p14="http://schemas.microsoft.com/office/powerpoint/2010/main" r:embed="rId4">
                  <p14:trim end="18508.9422"/>
                </p14:media>
              </p:ext>
            </p:extLst>
          </p:nvPr>
        </p:nvPicPr>
        <p:blipFill>
          <a:blip r:embed="rId9"/>
          <a:stretch>
            <a:fillRect/>
          </a:stretch>
        </p:blipFill>
        <p:spPr>
          <a:xfrm>
            <a:off x="5029200" y="1358356"/>
            <a:ext cx="609600" cy="609600"/>
          </a:xfrm>
          <a:prstGeom prst="rect">
            <a:avLst/>
          </a:prstGeom>
        </p:spPr>
      </p:pic>
      <p:pic>
        <p:nvPicPr>
          <p:cNvPr id="10" name="track_neu_06">
            <a:hlinkClick r:id="" action="ppaction://media"/>
          </p:cNvPr>
          <p:cNvPicPr>
            <a:picLocks noChangeAspect="1"/>
          </p:cNvPicPr>
          <p:nvPr>
            <a:audioFile r:link="rId1"/>
            <p:extLst>
              <p:ext uri="{DAA4B4D4-6D71-4841-9C94-3DE7FCFB9230}">
                <p14:media xmlns:p14="http://schemas.microsoft.com/office/powerpoint/2010/main" r:embed="rId5">
                  <p14:trim end="18531.8546"/>
                </p14:media>
              </p:ext>
            </p:extLst>
          </p:nvPr>
        </p:nvPicPr>
        <p:blipFill>
          <a:blip r:embed="rId9"/>
          <a:stretch>
            <a:fillRect/>
          </a:stretch>
        </p:blipFill>
        <p:spPr>
          <a:xfrm>
            <a:off x="6858000" y="1376916"/>
            <a:ext cx="609600" cy="609600"/>
          </a:xfrm>
          <a:prstGeom prst="rect">
            <a:avLst/>
          </a:prstGeom>
        </p:spPr>
      </p:pic>
    </p:spTree>
    <p:extLst>
      <p:ext uri="{BB962C8B-B14F-4D97-AF65-F5344CB8AC3E}">
        <p14:creationId xmlns:p14="http://schemas.microsoft.com/office/powerpoint/2010/main" val="297650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0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91"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1468" fill="hold"/>
                                        <p:tgtEl>
                                          <p:spTgt spid="10"/>
                                        </p:tgtEl>
                                      </p:cBhvr>
                                    </p:cmd>
                                  </p:childTnLst>
                                </p:cTn>
                              </p:par>
                            </p:childTnLst>
                          </p:cTn>
                        </p:par>
                      </p:childTnLst>
                    </p:cTn>
                  </p:par>
                </p:childTnLst>
              </p:cTn>
              <p:nextCondLst>
                <p:cond evt="onClick" delay="0">
                  <p:tgtEl>
                    <p:spTgt spid="10"/>
                  </p:tgtEl>
                </p:cond>
              </p:nextCondLst>
            </p:seq>
            <p:audio>
              <p:cMediaNode vol="80000">
                <p:cTn id="25"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A781299A-6204-4DEA-9EC9-8EE2ACF7E70A}"/>
              </a:ext>
            </a:extLst>
          </p:cNvPr>
          <p:cNvSpPr>
            <a:spLocks noGrp="1"/>
          </p:cNvSpPr>
          <p:nvPr>
            <p:ph type="title"/>
          </p:nvPr>
        </p:nvSpPr>
        <p:spPr/>
        <p:txBody>
          <a:bodyPr/>
          <a:lstStyle/>
          <a:p>
            <a:endParaRPr lang="en-US"/>
          </a:p>
        </p:txBody>
      </p:sp>
      <p:pic>
        <p:nvPicPr>
          <p:cNvPr id="3" name="Afbeelding 2">
            <a:extLst>
              <a:ext uri="{FF2B5EF4-FFF2-40B4-BE49-F238E27FC236}">
                <a16:creationId xmlns:a16="http://schemas.microsoft.com/office/drawing/2014/main" id="{367C31D2-7042-400C-AA8D-17EBC902F64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9057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B2A39A9E-21C4-42B6-B944-0435A26A95F7}"/>
              </a:ext>
            </a:extLst>
          </p:cNvPr>
          <p:cNvSpPr>
            <a:spLocks noGrp="1"/>
          </p:cNvSpPr>
          <p:nvPr>
            <p:ph type="title"/>
          </p:nvPr>
        </p:nvSpPr>
        <p:spPr/>
        <p:txBody>
          <a:bodyPr/>
          <a:lstStyle/>
          <a:p>
            <a:endParaRPr lang="en-US"/>
          </a:p>
        </p:txBody>
      </p:sp>
      <p:pic>
        <p:nvPicPr>
          <p:cNvPr id="3" name="Afbeelding 2">
            <a:extLst>
              <a:ext uri="{FF2B5EF4-FFF2-40B4-BE49-F238E27FC236}">
                <a16:creationId xmlns:a16="http://schemas.microsoft.com/office/drawing/2014/main" id="{1E91B7E9-CF88-4D81-8AB6-488FA87F51CF}"/>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8395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DC741DE6-AC4D-41C6-A2DE-542A54804F44}"/>
              </a:ext>
            </a:extLst>
          </p:cNvPr>
          <p:cNvSpPr>
            <a:spLocks noGrp="1"/>
          </p:cNvSpPr>
          <p:nvPr>
            <p:ph type="title"/>
          </p:nvPr>
        </p:nvSpPr>
        <p:spPr/>
        <p:txBody>
          <a:bodyPr/>
          <a:lstStyle/>
          <a:p>
            <a:endParaRPr lang="en-US"/>
          </a:p>
        </p:txBody>
      </p:sp>
      <p:pic>
        <p:nvPicPr>
          <p:cNvPr id="3" name="Afbeelding 2">
            <a:extLst>
              <a:ext uri="{FF2B5EF4-FFF2-40B4-BE49-F238E27FC236}">
                <a16:creationId xmlns:a16="http://schemas.microsoft.com/office/drawing/2014/main" id="{26EC9DA8-DA8A-4D0D-AF89-03A3125827C7}"/>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30131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89D9615F-2B89-4BA6-9E15-D83AC2017B2F}"/>
              </a:ext>
            </a:extLst>
          </p:cNvPr>
          <p:cNvSpPr>
            <a:spLocks noGrp="1"/>
          </p:cNvSpPr>
          <p:nvPr>
            <p:ph type="title"/>
          </p:nvPr>
        </p:nvSpPr>
        <p:spPr/>
        <p:txBody>
          <a:bodyPr/>
          <a:lstStyle/>
          <a:p>
            <a:endParaRPr lang="en-US"/>
          </a:p>
        </p:txBody>
      </p:sp>
      <p:pic>
        <p:nvPicPr>
          <p:cNvPr id="3" name="Afbeelding 2">
            <a:extLst>
              <a:ext uri="{FF2B5EF4-FFF2-40B4-BE49-F238E27FC236}">
                <a16:creationId xmlns:a16="http://schemas.microsoft.com/office/drawing/2014/main" id="{302202CC-95DD-463C-85E1-896B8DA56288}"/>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50446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3FEB511E-091B-4E4A-B90C-7820AF528E97}"/>
              </a:ext>
            </a:extLst>
          </p:cNvPr>
          <p:cNvSpPr>
            <a:spLocks noGrp="1"/>
          </p:cNvSpPr>
          <p:nvPr>
            <p:ph type="title"/>
          </p:nvPr>
        </p:nvSpPr>
        <p:spPr/>
        <p:txBody>
          <a:bodyPr/>
          <a:lstStyle/>
          <a:p>
            <a:endParaRPr lang="en-US"/>
          </a:p>
        </p:txBody>
      </p:sp>
      <p:pic>
        <p:nvPicPr>
          <p:cNvPr id="3" name="Afbeelding 2">
            <a:extLst>
              <a:ext uri="{FF2B5EF4-FFF2-40B4-BE49-F238E27FC236}">
                <a16:creationId xmlns:a16="http://schemas.microsoft.com/office/drawing/2014/main" id="{58115A56-4049-477D-BB47-1835E8DACA09}"/>
              </a:ext>
            </a:extLst>
          </p:cNvPr>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71859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063BFE1B-4F47-4A69-ADA2-F10DA0668F48}"/>
              </a:ext>
            </a:extLst>
          </p:cNvPr>
          <p:cNvSpPr>
            <a:spLocks noGrp="1"/>
          </p:cNvSpPr>
          <p:nvPr>
            <p:ph type="title"/>
          </p:nvPr>
        </p:nvSpPr>
        <p:spPr/>
        <p:txBody>
          <a:bodyPr/>
          <a:lstStyle/>
          <a:p>
            <a:endParaRPr lang="en-US"/>
          </a:p>
        </p:txBody>
      </p:sp>
      <p:pic>
        <p:nvPicPr>
          <p:cNvPr id="3" name="Afbeelding 2">
            <a:extLst>
              <a:ext uri="{FF2B5EF4-FFF2-40B4-BE49-F238E27FC236}">
                <a16:creationId xmlns:a16="http://schemas.microsoft.com/office/drawing/2014/main" id="{10D98A4C-85B6-45E8-A123-88CB1B83D514}"/>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75565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DB0A5D6E-79DC-43F0-8935-7C713F28B003}"/>
              </a:ext>
            </a:extLst>
          </p:cNvPr>
          <p:cNvSpPr>
            <a:spLocks noGrp="1"/>
          </p:cNvSpPr>
          <p:nvPr>
            <p:ph type="title"/>
          </p:nvPr>
        </p:nvSpPr>
        <p:spPr/>
        <p:txBody>
          <a:bodyPr/>
          <a:lstStyle/>
          <a:p>
            <a:endParaRPr lang="en-US"/>
          </a:p>
        </p:txBody>
      </p:sp>
      <p:pic>
        <p:nvPicPr>
          <p:cNvPr id="3" name="Afbeelding 2">
            <a:extLst>
              <a:ext uri="{FF2B5EF4-FFF2-40B4-BE49-F238E27FC236}">
                <a16:creationId xmlns:a16="http://schemas.microsoft.com/office/drawing/2014/main" id="{D1A8B06E-2F00-4F4C-A66A-24AF0A8615B7}"/>
              </a:ext>
            </a:extLst>
          </p:cNvPr>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96259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7D3BC3-8E27-4DCD-AAEF-7B8E428317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9" name="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 y="1517378"/>
            <a:ext cx="609600" cy="609600"/>
          </a:xfrm>
          <a:prstGeom prst="rect">
            <a:avLst/>
          </a:prstGeom>
        </p:spPr>
      </p:pic>
      <p:pic>
        <p:nvPicPr>
          <p:cNvPr id="3" name="0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819400" y="1517378"/>
            <a:ext cx="609600" cy="609600"/>
          </a:xfrm>
          <a:prstGeom prst="rect">
            <a:avLst/>
          </a:prstGeom>
        </p:spPr>
      </p:pic>
      <p:pic>
        <p:nvPicPr>
          <p:cNvPr id="4" name="1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876800" y="1517378"/>
            <a:ext cx="609600" cy="609600"/>
          </a:xfrm>
          <a:prstGeom prst="rect">
            <a:avLst/>
          </a:prstGeom>
        </p:spPr>
      </p:pic>
      <p:pic>
        <p:nvPicPr>
          <p:cNvPr id="10" name="1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6858000" y="1517378"/>
            <a:ext cx="609600" cy="609600"/>
          </a:xfrm>
          <a:prstGeom prst="rect">
            <a:avLst/>
          </a:prstGeom>
        </p:spPr>
      </p:pic>
    </p:spTree>
    <p:extLst>
      <p:ext uri="{BB962C8B-B14F-4D97-AF65-F5344CB8AC3E}">
        <p14:creationId xmlns:p14="http://schemas.microsoft.com/office/powerpoint/2010/main" val="50494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 fill="hold"/>
                                        <p:tgtEl>
                                          <p:spTgt spid="9"/>
                                        </p:tgtEl>
                                      </p:cBhvr>
                                    </p:cmd>
                                  </p:childTnLst>
                                </p:cTn>
                              </p:par>
                            </p:childTnLst>
                          </p:cTn>
                        </p:par>
                      </p:childTnLst>
                    </p:cTn>
                  </p:par>
                </p:childTnLst>
              </p:cTn>
              <p:nextCondLst>
                <p:cond evt="onClick" delay="0">
                  <p:tgtEl>
                    <p:spTgt spid="9"/>
                  </p:tgtEl>
                </p:cond>
              </p:nextCondLst>
            </p:seq>
            <p:audio>
              <p:cMediaNode vol="80303">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 fill="hold"/>
                                        <p:tgtEl>
                                          <p:spTgt spid="3"/>
                                        </p:tgtEl>
                                      </p:cBhvr>
                                    </p:cmd>
                                  </p:childTnLst>
                                </p:cTn>
                              </p:par>
                            </p:childTnLst>
                          </p:cTn>
                        </p:par>
                      </p:childTnLst>
                    </p:cTn>
                  </p:par>
                </p:childTnLst>
              </p:cTn>
              <p:nextCondLst>
                <p:cond evt="onClick" delay="0">
                  <p:tgtEl>
                    <p:spTgt spid="3"/>
                  </p:tgtEl>
                </p:cond>
              </p:nextCondLst>
            </p:seq>
            <p:audio>
              <p:cMediaNode vol="69697">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 fill="hold"/>
                                        <p:tgtEl>
                                          <p:spTgt spid="4"/>
                                        </p:tgtEl>
                                      </p:cBhvr>
                                    </p:cmd>
                                  </p:childTnLst>
                                </p:cTn>
                              </p:par>
                            </p:childTnLst>
                          </p:cTn>
                        </p:par>
                      </p:childTnLst>
                    </p:cTn>
                  </p:par>
                </p:childTnLst>
              </p:cTn>
              <p:nextCondLst>
                <p:cond evt="onClick" delay="0">
                  <p:tgtEl>
                    <p:spTgt spid="4"/>
                  </p:tgtEl>
                </p:cond>
              </p:nextCondLst>
            </p:seq>
            <p:audio>
              <p:cMediaNode vol="72727">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0" fill="hold"/>
                                        <p:tgtEl>
                                          <p:spTgt spid="10"/>
                                        </p:tgtEl>
                                      </p:cBhvr>
                                    </p:cmd>
                                  </p:childTnLst>
                                </p:cTn>
                              </p:par>
                            </p:childTnLst>
                          </p:cTn>
                        </p:par>
                      </p:childTnLst>
                    </p:cTn>
                  </p:par>
                </p:childTnLst>
              </p:cTn>
              <p:nextCondLst>
                <p:cond evt="onClick" delay="0">
                  <p:tgtEl>
                    <p:spTgt spid="10"/>
                  </p:tgtEl>
                </p:cond>
              </p:nextCondLst>
            </p:seq>
            <p:audio>
              <p:cMediaNode vol="51515">
                <p:cTn id="25"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405</Words>
  <Application>Microsoft Office PowerPoint</Application>
  <PresentationFormat>On-screen Show (4:3)</PresentationFormat>
  <Paragraphs>32</Paragraphs>
  <Slides>11</Slides>
  <Notes>9</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Kantoorthema</vt:lpstr>
      <vt:lpstr>Logisch, toch?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Logisch, toch?</dc:title>
  <dc:creator>Bommel, E. van (Eef)</dc:creator>
  <cp:lastModifiedBy>Hanne Kause</cp:lastModifiedBy>
  <cp:revision>3</cp:revision>
  <dcterms:created xsi:type="dcterms:W3CDTF">2021-12-13T13:31:21Z</dcterms:created>
  <dcterms:modified xsi:type="dcterms:W3CDTF">2021-12-23T17:26:53Z</dcterms:modified>
</cp:coreProperties>
</file>